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>
    <p:restoredLeft sz="95515" autoAdjust="0"/>
    <p:restoredTop sz="94660"/>
  </p:normalViewPr>
  <p:slideViewPr>
    <p:cSldViewPr>
      <p:cViewPr varScale="1">
        <p:scale>
          <a:sx n="79" d="100"/>
          <a:sy n="79" d="100"/>
        </p:scale>
        <p:origin x="678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CE067-29B0-4BD1-B210-E078D78B8D0D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81141-73C5-44FF-8825-E065B4495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138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81141-73C5-44FF-8825-E065B4495E0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57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6108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4963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8628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5415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64196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7591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0496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06030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22066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4830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15310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7553E-8D1A-430D-BAEE-DAF41F8CDBBD}" type="datetimeFigureOut">
              <a:rPr lang="ar-DZ" smtClean="0"/>
              <a:t>22-07-1443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D7C6E-4D75-4F75-A566-0573AFCFC4F5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90762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0" descr="Des chimistes défient la chimie en changeant la chiralité de molécules  grâce à la lumiè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24" y="-3040061"/>
            <a:ext cx="1152128" cy="114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60648" y="-387424"/>
            <a:ext cx="10657184" cy="72454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8388424" y="2564904"/>
            <a:ext cx="4680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Pharmacophore model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ADRRR1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interstice angles in (°) unit between 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pharmacophoric points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504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</Words>
  <Application>Microsoft Office PowerPoint</Application>
  <PresentationFormat>Affichage à l'écran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BELLA</dc:creator>
  <cp:lastModifiedBy>MICRO</cp:lastModifiedBy>
  <cp:revision>12</cp:revision>
  <dcterms:created xsi:type="dcterms:W3CDTF">2022-01-08T21:48:11Z</dcterms:created>
  <dcterms:modified xsi:type="dcterms:W3CDTF">2022-02-22T23:47:02Z</dcterms:modified>
</cp:coreProperties>
</file>