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0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F169-1B8C-47D3-8B3E-B32237592B60}" type="datetimeFigureOut">
              <a:rPr lang="ar-DZ" smtClean="0"/>
              <a:t>03-06-1443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A373-C09D-4E79-A00C-79B58039B4F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32675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F169-1B8C-47D3-8B3E-B32237592B60}" type="datetimeFigureOut">
              <a:rPr lang="ar-DZ" smtClean="0"/>
              <a:t>03-06-1443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A373-C09D-4E79-A00C-79B58039B4F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98547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F169-1B8C-47D3-8B3E-B32237592B60}" type="datetimeFigureOut">
              <a:rPr lang="ar-DZ" smtClean="0"/>
              <a:t>03-06-1443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A373-C09D-4E79-A00C-79B58039B4F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20918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F169-1B8C-47D3-8B3E-B32237592B60}" type="datetimeFigureOut">
              <a:rPr lang="ar-DZ" smtClean="0"/>
              <a:t>03-06-1443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A373-C09D-4E79-A00C-79B58039B4F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95211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F169-1B8C-47D3-8B3E-B32237592B60}" type="datetimeFigureOut">
              <a:rPr lang="ar-DZ" smtClean="0"/>
              <a:t>03-06-1443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A373-C09D-4E79-A00C-79B58039B4F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406310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F169-1B8C-47D3-8B3E-B32237592B60}" type="datetimeFigureOut">
              <a:rPr lang="ar-DZ" smtClean="0"/>
              <a:t>03-06-1443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A373-C09D-4E79-A00C-79B58039B4F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2092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F169-1B8C-47D3-8B3E-B32237592B60}" type="datetimeFigureOut">
              <a:rPr lang="ar-DZ" smtClean="0"/>
              <a:t>03-06-1443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A373-C09D-4E79-A00C-79B58039B4F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3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F169-1B8C-47D3-8B3E-B32237592B60}" type="datetimeFigureOut">
              <a:rPr lang="ar-DZ" smtClean="0"/>
              <a:t>03-06-1443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A373-C09D-4E79-A00C-79B58039B4F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27831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F169-1B8C-47D3-8B3E-B32237592B60}" type="datetimeFigureOut">
              <a:rPr lang="ar-DZ" smtClean="0"/>
              <a:t>03-06-1443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A373-C09D-4E79-A00C-79B58039B4F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2248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F169-1B8C-47D3-8B3E-B32237592B60}" type="datetimeFigureOut">
              <a:rPr lang="ar-DZ" smtClean="0"/>
              <a:t>03-06-1443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A373-C09D-4E79-A00C-79B58039B4F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38137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F169-1B8C-47D3-8B3E-B32237592B60}" type="datetimeFigureOut">
              <a:rPr lang="ar-DZ" smtClean="0"/>
              <a:t>03-06-1443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A373-C09D-4E79-A00C-79B58039B4F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4387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3F169-1B8C-47D3-8B3E-B32237592B60}" type="datetimeFigureOut">
              <a:rPr lang="ar-DZ" smtClean="0"/>
              <a:t>03-06-1443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0A373-C09D-4E79-A00C-79B58039B4F6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8068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.png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1872208" cy="11967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773715"/>
              </p:ext>
            </p:extLst>
          </p:nvPr>
        </p:nvGraphicFramePr>
        <p:xfrm>
          <a:off x="5670682" y="229590"/>
          <a:ext cx="1866633" cy="1588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Image bitmap" r:id="rId4" imgW="0" imgH="0" progId="Paint.Picture">
                  <p:embed/>
                </p:oleObj>
              </mc:Choice>
              <mc:Fallback>
                <p:oleObj name="Image bitmap" r:id="rId4" imgW="0" imgH="0" progId="Paint.Picture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682" y="229590"/>
                        <a:ext cx="1866633" cy="158862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1665942" cy="13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285366"/>
              </p:ext>
            </p:extLst>
          </p:nvPr>
        </p:nvGraphicFramePr>
        <p:xfrm>
          <a:off x="3385730" y="1916833"/>
          <a:ext cx="1673498" cy="15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Image bitmap" r:id="rId7" imgW="5885714" imgH="5095238" progId="Paint.Picture">
                  <p:embed/>
                </p:oleObj>
              </mc:Choice>
              <mc:Fallback>
                <p:oleObj name="Image bitmap" r:id="rId7" imgW="5885714" imgH="5095238" progId="Paint.Picture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730" y="1916833"/>
                        <a:ext cx="1673498" cy="1584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86" y="2996952"/>
            <a:ext cx="2162968" cy="1643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2254576" cy="1505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DZ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934630"/>
              </p:ext>
            </p:extLst>
          </p:nvPr>
        </p:nvGraphicFramePr>
        <p:xfrm>
          <a:off x="763136" y="728727"/>
          <a:ext cx="1862518" cy="1995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S ChemDraw Drawing" r:id="rId11" imgW="973407" imgH="1263019" progId="ChemDraw.Document.6.0">
                  <p:embed/>
                </p:oleObj>
              </mc:Choice>
              <mc:Fallback>
                <p:oleObj name="CS ChemDraw Drawing" r:id="rId11" imgW="973407" imgH="1263019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136" y="728727"/>
                        <a:ext cx="1862518" cy="1995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44253" y="272534"/>
            <a:ext cx="3818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basic structure of </a:t>
            </a:r>
            <a:r>
              <a:rPr lang="en-GB" dirty="0" err="1"/>
              <a:t>indolyl</a:t>
            </a:r>
            <a:r>
              <a:rPr lang="en-GB" dirty="0"/>
              <a:t>-aryl-sulfones.</a:t>
            </a:r>
            <a:endParaRPr lang="ar-DZ" dirty="0"/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8464423" y="1196752"/>
            <a:ext cx="349168" cy="460851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7524328" y="1847382"/>
            <a:ext cx="864097" cy="3957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237942" y="2498012"/>
            <a:ext cx="2150482" cy="33072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5091345" y="3501008"/>
            <a:ext cx="3297079" cy="230425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 flipV="1">
            <a:off x="4139953" y="4640247"/>
            <a:ext cx="4248472" cy="11650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3442200" y="5582773"/>
            <a:ext cx="4946225" cy="2224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 rot="5688742">
            <a:off x="7663718" y="2869928"/>
            <a:ext cx="2391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pharmacophore model </a:t>
            </a:r>
            <a:endParaRPr lang="ar-DZ" dirty="0"/>
          </a:p>
        </p:txBody>
      </p:sp>
      <p:sp>
        <p:nvSpPr>
          <p:cNvPr id="38" name="Rectangle 37"/>
          <p:cNvSpPr/>
          <p:nvPr/>
        </p:nvSpPr>
        <p:spPr>
          <a:xfrm rot="3548483">
            <a:off x="6279207" y="3154118"/>
            <a:ext cx="173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virtual screening</a:t>
            </a:r>
            <a:endParaRPr lang="ar-DZ" dirty="0"/>
          </a:p>
        </p:txBody>
      </p:sp>
      <p:sp>
        <p:nvSpPr>
          <p:cNvPr id="39" name="Rectangle 38"/>
          <p:cNvSpPr/>
          <p:nvPr/>
        </p:nvSpPr>
        <p:spPr>
          <a:xfrm rot="156370">
            <a:off x="4271899" y="5276108"/>
            <a:ext cx="2145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Molecular Dynamics </a:t>
            </a:r>
            <a:endParaRPr lang="ar-DZ" dirty="0"/>
          </a:p>
        </p:txBody>
      </p:sp>
      <p:sp>
        <p:nvSpPr>
          <p:cNvPr id="40" name="Rectangle 39"/>
          <p:cNvSpPr/>
          <p:nvPr/>
        </p:nvSpPr>
        <p:spPr>
          <a:xfrm rot="855634">
            <a:off x="4690542" y="4681245"/>
            <a:ext cx="1960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ADMET properties </a:t>
            </a:r>
            <a:endParaRPr lang="ar-DZ" dirty="0"/>
          </a:p>
        </p:txBody>
      </p:sp>
      <p:sp>
        <p:nvSpPr>
          <p:cNvPr id="55" name="Rectangle 54"/>
          <p:cNvSpPr/>
          <p:nvPr/>
        </p:nvSpPr>
        <p:spPr>
          <a:xfrm rot="4860656">
            <a:off x="7203152" y="2986951"/>
            <a:ext cx="1734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3D-QSAR model </a:t>
            </a:r>
            <a:endParaRPr lang="ar-DZ" dirty="0"/>
          </a:p>
        </p:txBody>
      </p:sp>
      <p:sp>
        <p:nvSpPr>
          <p:cNvPr id="64" name="Ellipse 63"/>
          <p:cNvSpPr/>
          <p:nvPr/>
        </p:nvSpPr>
        <p:spPr>
          <a:xfrm>
            <a:off x="7230184" y="4640247"/>
            <a:ext cx="1452384" cy="1393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Inhibitor of HIV protease enzyme</a:t>
            </a:r>
            <a:endParaRPr lang="ar-DZ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2552145" y="5938373"/>
            <a:ext cx="5340726" cy="73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3915459" y="5937508"/>
            <a:ext cx="2124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drug-like candidates </a:t>
            </a:r>
            <a:endParaRPr lang="ar-DZ" dirty="0" smtClean="0"/>
          </a:p>
          <a:p>
            <a:r>
              <a:rPr lang="en-GB" dirty="0" smtClean="0"/>
              <a:t> </a:t>
            </a:r>
            <a:endParaRPr lang="ar-DZ" dirty="0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9" y="5460774"/>
            <a:ext cx="1774196" cy="13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69"/>
          <p:cNvSpPr/>
          <p:nvPr/>
        </p:nvSpPr>
        <p:spPr>
          <a:xfrm rot="2092076">
            <a:off x="5007140" y="3784644"/>
            <a:ext cx="2114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Docking simulations 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34786986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25</Words>
  <Application>Microsoft Office PowerPoint</Application>
  <PresentationFormat>Affichage à l'écran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Thème Office</vt:lpstr>
      <vt:lpstr>Image Paintbrush</vt:lpstr>
      <vt:lpstr>CS ChemDraw Drawing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BELLA</dc:creator>
  <cp:lastModifiedBy>BELLA</cp:lastModifiedBy>
  <cp:revision>8</cp:revision>
  <dcterms:created xsi:type="dcterms:W3CDTF">2022-01-06T18:30:42Z</dcterms:created>
  <dcterms:modified xsi:type="dcterms:W3CDTF">2022-01-06T21:29:36Z</dcterms:modified>
</cp:coreProperties>
</file>