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40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6FC79-1163-4CC0-8C4C-E3FD8880CA65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07E63-1E19-46CF-894A-E37E7055A08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07E63-1E19-46CF-894A-E37E7055A08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FC20C-B2BD-4503-A960-0F41BF604173}" type="datetimeFigureOut">
              <a:rPr lang="fr-FR" smtClean="0"/>
              <a:pPr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7F33B-881B-40DD-B0B9-C9CD66705F5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dell\Pictures\Nouveau dossier\Fig.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57166"/>
            <a:ext cx="1617348" cy="152400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2000232" y="571480"/>
            <a:ext cx="4429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Geometric and electronic structure</a:t>
            </a:r>
          </a:p>
          <a:p>
            <a:endParaRPr lang="en-GB" b="1" i="1" dirty="0" smtClean="0"/>
          </a:p>
          <a:p>
            <a:r>
              <a:rPr lang="en-GB" b="1" i="1" dirty="0" smtClean="0"/>
              <a:t>Substitution effect </a:t>
            </a:r>
            <a:endParaRPr lang="fr-FR" b="1" dirty="0" smtClean="0"/>
          </a:p>
          <a:p>
            <a:endParaRPr lang="fr-FR" dirty="0"/>
          </a:p>
        </p:txBody>
      </p:sp>
      <p:pic>
        <p:nvPicPr>
          <p:cNvPr id="14341" name="Picture 5" descr="C:\Users\dell\Pictures\Nouveau dossier\Fig.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82915">
            <a:off x="4099792" y="981215"/>
            <a:ext cx="1357321" cy="1141556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142844" y="2643182"/>
            <a:ext cx="307183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i="1" dirty="0" smtClean="0"/>
              <a:t>Chemical Library of pyrazines</a:t>
            </a:r>
            <a:endParaRPr lang="fr-FR" b="1" i="1" dirty="0"/>
          </a:p>
        </p:txBody>
      </p:sp>
      <p:sp>
        <p:nvSpPr>
          <p:cNvPr id="11" name="Flèche vers le bas 10"/>
          <p:cNvSpPr/>
          <p:nvPr/>
        </p:nvSpPr>
        <p:spPr>
          <a:xfrm>
            <a:off x="1071538" y="1928802"/>
            <a:ext cx="48463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vers le bas 11"/>
          <p:cNvSpPr/>
          <p:nvPr/>
        </p:nvSpPr>
        <p:spPr>
          <a:xfrm>
            <a:off x="1142976" y="3071810"/>
            <a:ext cx="48463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0" y="3786190"/>
            <a:ext cx="364330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i="1" dirty="0" err="1" smtClean="0"/>
              <a:t>Calculation</a:t>
            </a:r>
            <a:r>
              <a:rPr lang="fr-FR" b="1" i="1" dirty="0" smtClean="0"/>
              <a:t> of </a:t>
            </a:r>
            <a:r>
              <a:rPr lang="fr-FR" b="1" i="1" dirty="0" err="1" smtClean="0"/>
              <a:t>molecular</a:t>
            </a:r>
            <a:r>
              <a:rPr lang="fr-FR" b="1" i="1" dirty="0" smtClean="0"/>
              <a:t> </a:t>
            </a:r>
            <a:r>
              <a:rPr lang="fr-FR" b="1" i="1" dirty="0" err="1" smtClean="0"/>
              <a:t>descriptors</a:t>
            </a:r>
            <a:endParaRPr lang="fr-FR" b="1" i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1714480" y="3071810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SAR</a:t>
            </a:r>
          </a:p>
          <a:p>
            <a:r>
              <a:rPr lang="fr-FR" sz="2000" b="1" i="1" dirty="0" smtClean="0"/>
              <a:t>Drug-</a:t>
            </a:r>
            <a:r>
              <a:rPr lang="fr-FR" sz="2000" b="1" i="1" dirty="0" err="1" smtClean="0"/>
              <a:t>likeness</a:t>
            </a:r>
            <a:endParaRPr lang="fr-FR" sz="2000" b="1" i="1" dirty="0" smtClean="0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4286256"/>
            <a:ext cx="257176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86050" y="4286256"/>
            <a:ext cx="50006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ZoneTexte 19"/>
          <p:cNvSpPr txBox="1"/>
          <p:nvPr/>
        </p:nvSpPr>
        <p:spPr>
          <a:xfrm>
            <a:off x="214282" y="6429396"/>
            <a:ext cx="2071702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 err="1" smtClean="0"/>
              <a:t>Molecular</a:t>
            </a:r>
            <a:r>
              <a:rPr lang="fr-FR" sz="1600" b="1" dirty="0" smtClean="0"/>
              <a:t> </a:t>
            </a:r>
            <a:r>
              <a:rPr lang="fr-FR" sz="1600" b="1" dirty="0" err="1" smtClean="0"/>
              <a:t>descriptors</a:t>
            </a:r>
            <a:endParaRPr lang="fr-FR" sz="16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2571736" y="6429396"/>
            <a:ext cx="1071570" cy="3231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500" b="1" dirty="0" smtClean="0"/>
              <a:t>Activities</a:t>
            </a:r>
            <a:endParaRPr lang="fr-FR" sz="1500" b="1" dirty="0"/>
          </a:p>
        </p:txBody>
      </p:sp>
      <p:sp>
        <p:nvSpPr>
          <p:cNvPr id="22" name="Flèche droite 21"/>
          <p:cNvSpPr/>
          <p:nvPr/>
        </p:nvSpPr>
        <p:spPr>
          <a:xfrm>
            <a:off x="3500430" y="5429264"/>
            <a:ext cx="100013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/>
          <p:cNvCxnSpPr/>
          <p:nvPr/>
        </p:nvCxnSpPr>
        <p:spPr>
          <a:xfrm rot="5400000" flipH="1" flipV="1">
            <a:off x="4464843" y="5107793"/>
            <a:ext cx="57150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6200000" flipH="1">
            <a:off x="4536281" y="5679297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3143240" y="5000636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QSAR Model</a:t>
            </a:r>
            <a:endParaRPr lang="fr-FR" sz="2000" b="1" i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4929190" y="4714884"/>
            <a:ext cx="71438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00" b="1" dirty="0" smtClean="0"/>
              <a:t>MLR</a:t>
            </a:r>
            <a:endParaRPr lang="fr-FR" sz="19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5072066" y="600076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ANN</a:t>
            </a:r>
            <a:endParaRPr lang="fr-FR" sz="2000" b="1" dirty="0"/>
          </a:p>
        </p:txBody>
      </p:sp>
      <p:pic>
        <p:nvPicPr>
          <p:cNvPr id="14345" name="Picture 9" descr="C:\Users\dell\Pictures\Nouveau dossier\Fig.9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72132" y="4000504"/>
            <a:ext cx="1714512" cy="1519234"/>
          </a:xfrm>
          <a:prstGeom prst="rect">
            <a:avLst/>
          </a:prstGeom>
          <a:noFill/>
        </p:spPr>
      </p:pic>
      <p:pic>
        <p:nvPicPr>
          <p:cNvPr id="14346" name="Picture 10" descr="C:\Users\dell\Pictures\Nouveau dossier\Fig.1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643571" y="5429264"/>
            <a:ext cx="1643074" cy="1428736"/>
          </a:xfrm>
          <a:prstGeom prst="rect">
            <a:avLst/>
          </a:prstGeom>
          <a:noFill/>
        </p:spPr>
      </p:pic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00958" y="4143380"/>
            <a:ext cx="714402" cy="324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358082" y="4429132"/>
            <a:ext cx="769009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50" name="Picture 1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429520" y="5857892"/>
            <a:ext cx="84772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358082" y="6215082"/>
            <a:ext cx="864054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52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71868" y="2214554"/>
            <a:ext cx="2428892" cy="1643074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2" name="ZoneTexte 41"/>
          <p:cNvSpPr txBox="1"/>
          <p:nvPr/>
        </p:nvSpPr>
        <p:spPr>
          <a:xfrm>
            <a:off x="3214678" y="4000504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 smtClean="0"/>
              <a:t>Data set</a:t>
            </a:r>
          </a:p>
          <a:p>
            <a:pPr algn="ctr"/>
            <a:r>
              <a:rPr lang="fr-FR" sz="1400" b="1" i="1" dirty="0" smtClean="0"/>
              <a:t>(training set +test set)</a:t>
            </a:r>
            <a:endParaRPr lang="fr-FR" sz="1400" b="1" i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7143768" y="4643446"/>
            <a:ext cx="157163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i="1" dirty="0" err="1" smtClean="0"/>
              <a:t>Internal</a:t>
            </a:r>
            <a:r>
              <a:rPr lang="fr-FR" b="1" i="1" dirty="0" smtClean="0"/>
              <a:t> and </a:t>
            </a:r>
            <a:r>
              <a:rPr lang="fr-FR" b="1" i="1" dirty="0" err="1" smtClean="0"/>
              <a:t>external</a:t>
            </a:r>
            <a:r>
              <a:rPr lang="fr-FR" b="1" i="1" dirty="0" smtClean="0"/>
              <a:t> validation of QSAR </a:t>
            </a:r>
            <a:r>
              <a:rPr lang="fr-FR" b="1" i="1" dirty="0" err="1" smtClean="0"/>
              <a:t>models</a:t>
            </a:r>
            <a:endParaRPr lang="fr-FR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40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tst</dc:creator>
  <cp:lastModifiedBy>pc</cp:lastModifiedBy>
  <cp:revision>54</cp:revision>
  <dcterms:created xsi:type="dcterms:W3CDTF">2020-05-11T21:58:51Z</dcterms:created>
  <dcterms:modified xsi:type="dcterms:W3CDTF">2021-03-11T19:06:37Z</dcterms:modified>
</cp:coreProperties>
</file>