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>
        <p:scale>
          <a:sx n="100" d="100"/>
          <a:sy n="100" d="100"/>
        </p:scale>
        <p:origin x="-516" y="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BE53-A78A-412A-B3D7-1F57503B9897}" type="datetimeFigureOut">
              <a:rPr lang="ar-DZ" smtClean="0"/>
              <a:pPr/>
              <a:t>24-07-1441</a:t>
            </a:fld>
            <a:endParaRPr lang="ar-DZ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770-F727-4A20-A0C3-A0FA332ECC60}" type="slidenum">
              <a:rPr lang="ar-DZ" smtClean="0"/>
              <a:pPr/>
              <a:t>‹N°›</a:t>
            </a:fld>
            <a:endParaRPr lang="ar-DZ" dirty="0"/>
          </a:p>
        </p:txBody>
      </p:sp>
    </p:spTree>
    <p:extLst>
      <p:ext uri="{BB962C8B-B14F-4D97-AF65-F5344CB8AC3E}">
        <p14:creationId xmlns="" xmlns:p14="http://schemas.microsoft.com/office/powerpoint/2010/main" val="158280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BE53-A78A-412A-B3D7-1F57503B9897}" type="datetimeFigureOut">
              <a:rPr lang="ar-DZ" smtClean="0"/>
              <a:pPr/>
              <a:t>24-07-1441</a:t>
            </a:fld>
            <a:endParaRPr lang="ar-DZ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770-F727-4A20-A0C3-A0FA332ECC60}" type="slidenum">
              <a:rPr lang="ar-DZ" smtClean="0"/>
              <a:pPr/>
              <a:t>‹N°›</a:t>
            </a:fld>
            <a:endParaRPr lang="ar-DZ" dirty="0"/>
          </a:p>
        </p:txBody>
      </p:sp>
    </p:spTree>
    <p:extLst>
      <p:ext uri="{BB962C8B-B14F-4D97-AF65-F5344CB8AC3E}">
        <p14:creationId xmlns="" xmlns:p14="http://schemas.microsoft.com/office/powerpoint/2010/main" val="3016187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BE53-A78A-412A-B3D7-1F57503B9897}" type="datetimeFigureOut">
              <a:rPr lang="ar-DZ" smtClean="0"/>
              <a:pPr/>
              <a:t>24-07-1441</a:t>
            </a:fld>
            <a:endParaRPr lang="ar-DZ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770-F727-4A20-A0C3-A0FA332ECC60}" type="slidenum">
              <a:rPr lang="ar-DZ" smtClean="0"/>
              <a:pPr/>
              <a:t>‹N°›</a:t>
            </a:fld>
            <a:endParaRPr lang="ar-DZ" dirty="0"/>
          </a:p>
        </p:txBody>
      </p:sp>
    </p:spTree>
    <p:extLst>
      <p:ext uri="{BB962C8B-B14F-4D97-AF65-F5344CB8AC3E}">
        <p14:creationId xmlns="" xmlns:p14="http://schemas.microsoft.com/office/powerpoint/2010/main" val="2256701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BE53-A78A-412A-B3D7-1F57503B9897}" type="datetimeFigureOut">
              <a:rPr lang="ar-DZ" smtClean="0"/>
              <a:pPr/>
              <a:t>24-07-1441</a:t>
            </a:fld>
            <a:endParaRPr lang="ar-DZ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770-F727-4A20-A0C3-A0FA332ECC60}" type="slidenum">
              <a:rPr lang="ar-DZ" smtClean="0"/>
              <a:pPr/>
              <a:t>‹N°›</a:t>
            </a:fld>
            <a:endParaRPr lang="ar-DZ" dirty="0"/>
          </a:p>
        </p:txBody>
      </p:sp>
    </p:spTree>
    <p:extLst>
      <p:ext uri="{BB962C8B-B14F-4D97-AF65-F5344CB8AC3E}">
        <p14:creationId xmlns="" xmlns:p14="http://schemas.microsoft.com/office/powerpoint/2010/main" val="2275249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BE53-A78A-412A-B3D7-1F57503B9897}" type="datetimeFigureOut">
              <a:rPr lang="ar-DZ" smtClean="0"/>
              <a:pPr/>
              <a:t>24-07-1441</a:t>
            </a:fld>
            <a:endParaRPr lang="ar-DZ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770-F727-4A20-A0C3-A0FA332ECC60}" type="slidenum">
              <a:rPr lang="ar-DZ" smtClean="0"/>
              <a:pPr/>
              <a:t>‹N°›</a:t>
            </a:fld>
            <a:endParaRPr lang="ar-DZ" dirty="0"/>
          </a:p>
        </p:txBody>
      </p:sp>
    </p:spTree>
    <p:extLst>
      <p:ext uri="{BB962C8B-B14F-4D97-AF65-F5344CB8AC3E}">
        <p14:creationId xmlns="" xmlns:p14="http://schemas.microsoft.com/office/powerpoint/2010/main" val="1442945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BE53-A78A-412A-B3D7-1F57503B9897}" type="datetimeFigureOut">
              <a:rPr lang="ar-DZ" smtClean="0"/>
              <a:pPr/>
              <a:t>24-07-1441</a:t>
            </a:fld>
            <a:endParaRPr lang="ar-DZ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770-F727-4A20-A0C3-A0FA332ECC60}" type="slidenum">
              <a:rPr lang="ar-DZ" smtClean="0"/>
              <a:pPr/>
              <a:t>‹N°›</a:t>
            </a:fld>
            <a:endParaRPr lang="ar-DZ" dirty="0"/>
          </a:p>
        </p:txBody>
      </p:sp>
    </p:spTree>
    <p:extLst>
      <p:ext uri="{BB962C8B-B14F-4D97-AF65-F5344CB8AC3E}">
        <p14:creationId xmlns="" xmlns:p14="http://schemas.microsoft.com/office/powerpoint/2010/main" val="208723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BE53-A78A-412A-B3D7-1F57503B9897}" type="datetimeFigureOut">
              <a:rPr lang="ar-DZ" smtClean="0"/>
              <a:pPr/>
              <a:t>24-07-1441</a:t>
            </a:fld>
            <a:endParaRPr lang="ar-DZ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770-F727-4A20-A0C3-A0FA332ECC60}" type="slidenum">
              <a:rPr lang="ar-DZ" smtClean="0"/>
              <a:pPr/>
              <a:t>‹N°›</a:t>
            </a:fld>
            <a:endParaRPr lang="ar-DZ" dirty="0"/>
          </a:p>
        </p:txBody>
      </p:sp>
    </p:spTree>
    <p:extLst>
      <p:ext uri="{BB962C8B-B14F-4D97-AF65-F5344CB8AC3E}">
        <p14:creationId xmlns="" xmlns:p14="http://schemas.microsoft.com/office/powerpoint/2010/main" val="3801098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BE53-A78A-412A-B3D7-1F57503B9897}" type="datetimeFigureOut">
              <a:rPr lang="ar-DZ" smtClean="0"/>
              <a:pPr/>
              <a:t>24-07-1441</a:t>
            </a:fld>
            <a:endParaRPr lang="ar-DZ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770-F727-4A20-A0C3-A0FA332ECC60}" type="slidenum">
              <a:rPr lang="ar-DZ" smtClean="0"/>
              <a:pPr/>
              <a:t>‹N°›</a:t>
            </a:fld>
            <a:endParaRPr lang="ar-DZ" dirty="0"/>
          </a:p>
        </p:txBody>
      </p:sp>
    </p:spTree>
    <p:extLst>
      <p:ext uri="{BB962C8B-B14F-4D97-AF65-F5344CB8AC3E}">
        <p14:creationId xmlns="" xmlns:p14="http://schemas.microsoft.com/office/powerpoint/2010/main" val="293651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BE53-A78A-412A-B3D7-1F57503B9897}" type="datetimeFigureOut">
              <a:rPr lang="ar-DZ" smtClean="0"/>
              <a:pPr/>
              <a:t>24-07-1441</a:t>
            </a:fld>
            <a:endParaRPr lang="ar-DZ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770-F727-4A20-A0C3-A0FA332ECC60}" type="slidenum">
              <a:rPr lang="ar-DZ" smtClean="0"/>
              <a:pPr/>
              <a:t>‹N°›</a:t>
            </a:fld>
            <a:endParaRPr lang="ar-DZ" dirty="0"/>
          </a:p>
        </p:txBody>
      </p:sp>
    </p:spTree>
    <p:extLst>
      <p:ext uri="{BB962C8B-B14F-4D97-AF65-F5344CB8AC3E}">
        <p14:creationId xmlns="" xmlns:p14="http://schemas.microsoft.com/office/powerpoint/2010/main" val="367242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BE53-A78A-412A-B3D7-1F57503B9897}" type="datetimeFigureOut">
              <a:rPr lang="ar-DZ" smtClean="0"/>
              <a:pPr/>
              <a:t>24-07-1441</a:t>
            </a:fld>
            <a:endParaRPr lang="ar-DZ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770-F727-4A20-A0C3-A0FA332ECC60}" type="slidenum">
              <a:rPr lang="ar-DZ" smtClean="0"/>
              <a:pPr/>
              <a:t>‹N°›</a:t>
            </a:fld>
            <a:endParaRPr lang="ar-DZ" dirty="0"/>
          </a:p>
        </p:txBody>
      </p:sp>
    </p:spTree>
    <p:extLst>
      <p:ext uri="{BB962C8B-B14F-4D97-AF65-F5344CB8AC3E}">
        <p14:creationId xmlns="" xmlns:p14="http://schemas.microsoft.com/office/powerpoint/2010/main" val="3818465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/>
              <a:t>Modifiez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DZ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BE53-A78A-412A-B3D7-1F57503B9897}" type="datetimeFigureOut">
              <a:rPr lang="ar-DZ" smtClean="0"/>
              <a:pPr/>
              <a:t>24-07-1441</a:t>
            </a:fld>
            <a:endParaRPr lang="ar-DZ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B770-F727-4A20-A0C3-A0FA332ECC60}" type="slidenum">
              <a:rPr lang="ar-DZ" smtClean="0"/>
              <a:pPr/>
              <a:t>‹N°›</a:t>
            </a:fld>
            <a:endParaRPr lang="ar-DZ" dirty="0"/>
          </a:p>
        </p:txBody>
      </p:sp>
    </p:spTree>
    <p:extLst>
      <p:ext uri="{BB962C8B-B14F-4D97-AF65-F5344CB8AC3E}">
        <p14:creationId xmlns="" xmlns:p14="http://schemas.microsoft.com/office/powerpoint/2010/main" val="1570321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fr-FR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1BE53-A78A-412A-B3D7-1F57503B9897}" type="datetimeFigureOut">
              <a:rPr lang="ar-DZ" smtClean="0"/>
              <a:pPr/>
              <a:t>24-07-1441</a:t>
            </a:fld>
            <a:endParaRPr lang="ar-DZ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3B770-F727-4A20-A0C3-A0FA332ECC60}" type="slidenum">
              <a:rPr lang="ar-DZ" smtClean="0"/>
              <a:pPr/>
              <a:t>‹N°›</a:t>
            </a:fld>
            <a:endParaRPr lang="ar-DZ" dirty="0"/>
          </a:p>
        </p:txBody>
      </p:sp>
    </p:spTree>
    <p:extLst>
      <p:ext uri="{BB962C8B-B14F-4D97-AF65-F5344CB8AC3E}">
        <p14:creationId xmlns="" xmlns:p14="http://schemas.microsoft.com/office/powerpoint/2010/main" val="2252491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oleObject" Target="../embeddings/oleObject1.bin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89780">
            <a:off x="2315128" y="1767103"/>
            <a:ext cx="1564790" cy="443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876" y="4626287"/>
            <a:ext cx="1670276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0868">
            <a:off x="1794843" y="4509119"/>
            <a:ext cx="1800200" cy="472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6418" y="2819554"/>
            <a:ext cx="865583" cy="958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5014" y="2854741"/>
            <a:ext cx="994841" cy="896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 18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715140" y="3868935"/>
            <a:ext cx="2214578" cy="1247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Flèche courbée vers le bas 22"/>
          <p:cNvSpPr/>
          <p:nvPr/>
        </p:nvSpPr>
        <p:spPr>
          <a:xfrm>
            <a:off x="1817933" y="2276871"/>
            <a:ext cx="4464496" cy="58478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sp>
        <p:nvSpPr>
          <p:cNvPr id="25" name="Flèche courbée vers le haut 24"/>
          <p:cNvSpPr/>
          <p:nvPr/>
        </p:nvSpPr>
        <p:spPr>
          <a:xfrm>
            <a:off x="1886357" y="3824462"/>
            <a:ext cx="4464496" cy="72058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>
              <a:solidFill>
                <a:schemeClr val="tx1"/>
              </a:solidFill>
            </a:endParaRPr>
          </a:p>
        </p:txBody>
      </p:sp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40249">
            <a:off x="4148529" y="1738661"/>
            <a:ext cx="1690795" cy="45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63811">
            <a:off x="5041958" y="4300325"/>
            <a:ext cx="1546266" cy="489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Cylindre 28"/>
          <p:cNvSpPr/>
          <p:nvPr/>
        </p:nvSpPr>
        <p:spPr>
          <a:xfrm rot="8895959">
            <a:off x="7129455" y="1812884"/>
            <a:ext cx="540325" cy="1056815"/>
          </a:xfrm>
          <a:prstGeom prst="ca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sz="1200" dirty="0"/>
          </a:p>
        </p:txBody>
      </p:sp>
      <p:sp>
        <p:nvSpPr>
          <p:cNvPr id="30" name="Cylindre 29"/>
          <p:cNvSpPr/>
          <p:nvPr/>
        </p:nvSpPr>
        <p:spPr>
          <a:xfrm rot="12771999">
            <a:off x="8346037" y="1808500"/>
            <a:ext cx="527626" cy="103481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dirty="0"/>
          </a:p>
        </p:txBody>
      </p:sp>
      <p:cxnSp>
        <p:nvCxnSpPr>
          <p:cNvPr id="34" name="Connecteur droit avec flèche 33"/>
          <p:cNvCxnSpPr/>
          <p:nvPr/>
        </p:nvCxnSpPr>
        <p:spPr>
          <a:xfrm>
            <a:off x="6899385" y="3356450"/>
            <a:ext cx="4517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lipse 36"/>
          <p:cNvSpPr/>
          <p:nvPr/>
        </p:nvSpPr>
        <p:spPr>
          <a:xfrm rot="20257220">
            <a:off x="1341379" y="2462512"/>
            <a:ext cx="1130088" cy="393155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r-FR" sz="1100" dirty="0">
                <a:ln>
                  <a:solidFill>
                    <a:schemeClr val="tx1"/>
                  </a:solidFill>
                </a:ln>
              </a:rPr>
              <a:t>3D QSAR </a:t>
            </a:r>
            <a:r>
              <a:rPr lang="fr-FR" sz="1100" dirty="0" err="1">
                <a:ln>
                  <a:solidFill>
                    <a:schemeClr val="tx1"/>
                  </a:solidFill>
                </a:ln>
              </a:rPr>
              <a:t>Comfa</a:t>
            </a:r>
            <a:endParaRPr lang="ar-DZ" sz="11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8" name="Ellipse 37"/>
          <p:cNvSpPr/>
          <p:nvPr/>
        </p:nvSpPr>
        <p:spPr>
          <a:xfrm rot="1523885">
            <a:off x="1268033" y="3732055"/>
            <a:ext cx="1234117" cy="487479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r-FR" sz="1200" dirty="0">
                <a:ln>
                  <a:solidFill>
                    <a:schemeClr val="tx1"/>
                  </a:solidFill>
                </a:ln>
              </a:rPr>
              <a:t>3D QSAR </a:t>
            </a:r>
            <a:r>
              <a:rPr lang="fr-FR" sz="1200" dirty="0" err="1">
                <a:ln>
                  <a:solidFill>
                    <a:schemeClr val="tx1"/>
                  </a:solidFill>
                </a:ln>
              </a:rPr>
              <a:t>Comsia</a:t>
            </a:r>
            <a:endParaRPr lang="ar-DZ" sz="12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9" name="Ellipse 38"/>
          <p:cNvSpPr/>
          <p:nvPr/>
        </p:nvSpPr>
        <p:spPr>
          <a:xfrm>
            <a:off x="1262111" y="2997456"/>
            <a:ext cx="1241643" cy="661034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r-FR" sz="1200" dirty="0" err="1">
                <a:ln>
                  <a:solidFill>
                    <a:schemeClr val="tx1"/>
                  </a:solidFill>
                </a:ln>
              </a:rPr>
              <a:t>Molecular</a:t>
            </a:r>
            <a:r>
              <a:rPr lang="fr-FR" sz="1200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fr-FR" sz="1200" dirty="0" err="1">
                <a:ln>
                  <a:solidFill>
                    <a:schemeClr val="tx1"/>
                  </a:solidFill>
                </a:ln>
              </a:rPr>
              <a:t>docking</a:t>
            </a:r>
            <a:endParaRPr lang="ar-DZ" sz="12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0" name="Ellipse 39"/>
          <p:cNvSpPr/>
          <p:nvPr/>
        </p:nvSpPr>
        <p:spPr>
          <a:xfrm rot="18141071">
            <a:off x="8173047" y="2044375"/>
            <a:ext cx="855416" cy="48583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000" dirty="0">
                <a:ln>
                  <a:solidFill>
                    <a:schemeClr val="tx1"/>
                  </a:solidFill>
                </a:ln>
              </a:rPr>
              <a:t>Drug</a:t>
            </a:r>
            <a:r>
              <a:rPr lang="fr-FR" sz="1200" dirty="0"/>
              <a:t> </a:t>
            </a:r>
            <a:r>
              <a:rPr lang="fr-FR" sz="1000" dirty="0" err="1">
                <a:ln>
                  <a:solidFill>
                    <a:schemeClr val="tx1"/>
                  </a:solidFill>
                </a:ln>
              </a:rPr>
              <a:t>likeness</a:t>
            </a:r>
            <a:endParaRPr lang="ar-DZ" sz="10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1" name="Ellipse 40"/>
          <p:cNvSpPr/>
          <p:nvPr/>
        </p:nvSpPr>
        <p:spPr>
          <a:xfrm>
            <a:off x="7399617" y="3097442"/>
            <a:ext cx="1241643" cy="661034"/>
          </a:xfrm>
          <a:prstGeom prst="ellipse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r-FR" sz="1200" dirty="0">
                <a:ln>
                  <a:solidFill>
                    <a:schemeClr val="tx1"/>
                  </a:solidFill>
                </a:ln>
              </a:rPr>
              <a:t>New  candidates</a:t>
            </a:r>
            <a:endParaRPr lang="ar-DZ" sz="1200" dirty="0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9124">
            <a:off x="7818292" y="2617488"/>
            <a:ext cx="340163" cy="429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Ellipse 43"/>
          <p:cNvSpPr/>
          <p:nvPr/>
        </p:nvSpPr>
        <p:spPr>
          <a:xfrm rot="14056942">
            <a:off x="6930995" y="2033913"/>
            <a:ext cx="825311" cy="50094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1000" dirty="0">
                <a:ln>
                  <a:solidFill>
                    <a:schemeClr val="tx1"/>
                  </a:solidFill>
                </a:ln>
              </a:rPr>
              <a:t>ADME</a:t>
            </a:r>
            <a:endParaRPr lang="ar-DZ" sz="10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87260" y="3592440"/>
            <a:ext cx="11717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b="1" dirty="0" err="1"/>
              <a:t>thienopyrimidine</a:t>
            </a:r>
            <a:r>
              <a:rPr lang="fr-FR" sz="1000" b="1" dirty="0"/>
              <a:t> </a:t>
            </a:r>
            <a:r>
              <a:rPr lang="fr-FR" sz="1000" b="1" dirty="0" err="1"/>
              <a:t>derivatives</a:t>
            </a:r>
            <a:endParaRPr lang="ar-DZ" sz="1000" b="1" dirty="0"/>
          </a:p>
        </p:txBody>
      </p:sp>
      <p:sp>
        <p:nvSpPr>
          <p:cNvPr id="47" name="Ellipse 46"/>
          <p:cNvSpPr/>
          <p:nvPr/>
        </p:nvSpPr>
        <p:spPr>
          <a:xfrm>
            <a:off x="5652121" y="2932800"/>
            <a:ext cx="1283092" cy="839379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000" b="1" dirty="0"/>
              <a:t>New compounds design </a:t>
            </a:r>
            <a:endParaRPr lang="ar-DZ" sz="1000" b="1" dirty="0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EEEC96E1-AEA9-4FC1-B38A-C6B5EBAAFD8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2869654"/>
            <a:ext cx="1237863" cy="7810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BD7F29E2-E87A-481C-AD47-5C51AB683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1180" y="-1"/>
            <a:ext cx="240281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4" name="Object 3">
            <a:extLst>
              <a:ext uri="{FF2B5EF4-FFF2-40B4-BE49-F238E27FC236}">
                <a16:creationId xmlns="" xmlns:a16="http://schemas.microsoft.com/office/drawing/2014/main" id="{F6675EC8-568B-4F52-9A3D-229F7862F5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674652699"/>
              </p:ext>
            </p:extLst>
          </p:nvPr>
        </p:nvGraphicFramePr>
        <p:xfrm>
          <a:off x="2547053" y="2845502"/>
          <a:ext cx="936466" cy="946993"/>
        </p:xfrm>
        <a:graphic>
          <a:graphicData uri="http://schemas.openxmlformats.org/presentationml/2006/ole">
            <p:oleObj spid="_x0000_s1029" name="Image bitmap" r:id="rId13" imgW="5076190" imgH="5028571" progId="PBrush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9304729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18</Words>
  <Application>Microsoft Office PowerPoint</Application>
  <PresentationFormat>Affichage à l'écran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Thème Office</vt:lpstr>
      <vt:lpstr>Image bitmap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BELLA</dc:creator>
  <cp:lastModifiedBy>DELL</cp:lastModifiedBy>
  <cp:revision>20</cp:revision>
  <dcterms:created xsi:type="dcterms:W3CDTF">2020-01-24T16:43:55Z</dcterms:created>
  <dcterms:modified xsi:type="dcterms:W3CDTF">2020-03-18T14:16:40Z</dcterms:modified>
</cp:coreProperties>
</file>