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09568-41A1-4C02-86B6-C9874D5FC9B4}" type="datetimeFigureOut">
              <a:rPr lang="sr-Latn-RS" smtClean="0"/>
              <a:t>8.11.2017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F76F9D-0729-44A5-B970-5A2E9F1FD69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22596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76F9D-0729-44A5-B970-5A2E9F1FD69D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65973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397-0BCE-4413-9EBE-C06D28FBE7D0}" type="datetimeFigureOut">
              <a:rPr lang="sr-Latn-RS" smtClean="0"/>
              <a:t>8.11.2017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DB42-5B55-4CB1-A5E5-EF2EF0E2C0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82273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397-0BCE-4413-9EBE-C06D28FBE7D0}" type="datetimeFigureOut">
              <a:rPr lang="sr-Latn-RS" smtClean="0"/>
              <a:t>8.11.2017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DB42-5B55-4CB1-A5E5-EF2EF0E2C0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33447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397-0BCE-4413-9EBE-C06D28FBE7D0}" type="datetimeFigureOut">
              <a:rPr lang="sr-Latn-RS" smtClean="0"/>
              <a:t>8.11.2017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DB42-5B55-4CB1-A5E5-EF2EF0E2C0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8771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397-0BCE-4413-9EBE-C06D28FBE7D0}" type="datetimeFigureOut">
              <a:rPr lang="sr-Latn-RS" smtClean="0"/>
              <a:t>8.11.2017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DB42-5B55-4CB1-A5E5-EF2EF0E2C0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80101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397-0BCE-4413-9EBE-C06D28FBE7D0}" type="datetimeFigureOut">
              <a:rPr lang="sr-Latn-RS" smtClean="0"/>
              <a:t>8.11.2017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DB42-5B55-4CB1-A5E5-EF2EF0E2C0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10922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397-0BCE-4413-9EBE-C06D28FBE7D0}" type="datetimeFigureOut">
              <a:rPr lang="sr-Latn-RS" smtClean="0"/>
              <a:t>8.11.2017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DB42-5B55-4CB1-A5E5-EF2EF0E2C0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77707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397-0BCE-4413-9EBE-C06D28FBE7D0}" type="datetimeFigureOut">
              <a:rPr lang="sr-Latn-RS" smtClean="0"/>
              <a:t>8.11.2017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DB42-5B55-4CB1-A5E5-EF2EF0E2C0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8244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397-0BCE-4413-9EBE-C06D28FBE7D0}" type="datetimeFigureOut">
              <a:rPr lang="sr-Latn-RS" smtClean="0"/>
              <a:t>8.11.2017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DB42-5B55-4CB1-A5E5-EF2EF0E2C0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881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397-0BCE-4413-9EBE-C06D28FBE7D0}" type="datetimeFigureOut">
              <a:rPr lang="sr-Latn-RS" smtClean="0"/>
              <a:t>8.11.2017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DB42-5B55-4CB1-A5E5-EF2EF0E2C0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3830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397-0BCE-4413-9EBE-C06D28FBE7D0}" type="datetimeFigureOut">
              <a:rPr lang="sr-Latn-RS" smtClean="0"/>
              <a:t>8.11.2017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DB42-5B55-4CB1-A5E5-EF2EF0E2C0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25469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6397-0BCE-4413-9EBE-C06D28FBE7D0}" type="datetimeFigureOut">
              <a:rPr lang="sr-Latn-RS" smtClean="0"/>
              <a:t>8.11.2017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FDB42-5B55-4CB1-A5E5-EF2EF0E2C0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39348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D6397-0BCE-4413-9EBE-C06D28FBE7D0}" type="datetimeFigureOut">
              <a:rPr lang="sr-Latn-RS" smtClean="0"/>
              <a:t>8.11.2017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FDB42-5B55-4CB1-A5E5-EF2EF0E2C05D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60142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Farmaceut1\Desktop\slike biljaka\20151028_151904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19"/>
          <a:stretch/>
        </p:blipFill>
        <p:spPr bwMode="auto">
          <a:xfrm>
            <a:off x="3275856" y="173874"/>
            <a:ext cx="2421376" cy="1955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827584" y="2380276"/>
            <a:ext cx="2700000" cy="360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latin typeface="Trebuchet MS" pitchFamily="34" charset="0"/>
              </a:rPr>
              <a:t>TRADITIONAL TECHNOLOGIES</a:t>
            </a:r>
            <a:endParaRPr lang="sr-Latn-RS" sz="1300" dirty="0">
              <a:latin typeface="Trebuchet MS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2386111"/>
            <a:ext cx="2700000" cy="360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latin typeface="Trebuchet MS" pitchFamily="34" charset="0"/>
              </a:rPr>
              <a:t>CONTEMPORARY TECHNOLOGIES</a:t>
            </a:r>
            <a:endParaRPr lang="sr-Latn-RS" sz="1300" dirty="0">
              <a:latin typeface="Trebuchet MS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789" y="2851270"/>
            <a:ext cx="2448000" cy="36876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bg1"/>
                </a:solidFill>
                <a:latin typeface="Trebuchet MS" pitchFamily="34" charset="0"/>
              </a:rPr>
              <a:t>Maceration</a:t>
            </a:r>
            <a:endParaRPr lang="sr-Latn-RS" sz="13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983821" y="3855180"/>
            <a:ext cx="2088000" cy="360000"/>
          </a:xfrm>
          <a:prstGeom prst="rect">
            <a:avLst/>
          </a:prstGeom>
          <a:solidFill>
            <a:srgbClr val="9B93A7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Trebuchet MS" pitchFamily="34" charset="0"/>
              </a:rPr>
              <a:t>Process optimization  </a:t>
            </a:r>
            <a:endParaRPr lang="sr-Latn-RS" sz="1200" dirty="0">
              <a:latin typeface="Trebuchet MS" pitchFamily="34" charset="0"/>
            </a:endParaRPr>
          </a:p>
        </p:txBody>
      </p:sp>
      <p:sp>
        <p:nvSpPr>
          <p:cNvPr id="15" name="Bent-Up Arrow 14"/>
          <p:cNvSpPr/>
          <p:nvPr/>
        </p:nvSpPr>
        <p:spPr>
          <a:xfrm rot="5400000">
            <a:off x="6494274" y="3664849"/>
            <a:ext cx="468000" cy="468000"/>
          </a:xfrm>
          <a:prstGeom prst="bentUpArrow">
            <a:avLst>
              <a:gd name="adj1" fmla="val 5146"/>
              <a:gd name="adj2" fmla="val 25000"/>
              <a:gd name="adj3" fmla="val 25000"/>
            </a:avLst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>
              <a:ln w="3175">
                <a:solidFill>
                  <a:schemeClr val="tx1"/>
                </a:solidFill>
              </a:ln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14588" y="2851270"/>
            <a:ext cx="2448000" cy="368766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bg1"/>
                </a:solidFill>
                <a:latin typeface="Trebuchet MS" pitchFamily="34" charset="0"/>
              </a:rPr>
              <a:t>Ultrasound-assisted extraction</a:t>
            </a:r>
            <a:endParaRPr lang="sr-Latn-RS" sz="13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275856" y="1765599"/>
            <a:ext cx="2411131" cy="360000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Trebuchet MS" pitchFamily="34" charset="0"/>
              </a:rPr>
              <a:t>Comfrey root</a:t>
            </a:r>
            <a:endParaRPr lang="sr-Latn-RS" sz="13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376849" y="2400824"/>
            <a:ext cx="422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vs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21" name="Rectangle 20"/>
          <p:cNvSpPr/>
          <p:nvPr/>
        </p:nvSpPr>
        <p:spPr>
          <a:xfrm>
            <a:off x="3193026" y="2943795"/>
            <a:ext cx="2719922" cy="129266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8575"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b="1" dirty="0" err="1" smtClean="0">
                <a:latin typeface="Trebuchet MS" panose="020B0603020202020204" pitchFamily="34" charset="0"/>
              </a:rPr>
              <a:t>Polyphenolic</a:t>
            </a:r>
            <a:r>
              <a:rPr lang="en-US" sz="1300" b="1" dirty="0" smtClean="0">
                <a:latin typeface="Trebuchet MS" panose="020B0603020202020204" pitchFamily="34" charset="0"/>
              </a:rPr>
              <a:t> content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b="1" dirty="0" err="1" smtClean="0">
                <a:latin typeface="Trebuchet MS" panose="020B0603020202020204" pitchFamily="34" charset="0"/>
              </a:rPr>
              <a:t>Antioxidative</a:t>
            </a:r>
            <a:r>
              <a:rPr lang="en-US" sz="1300" b="1" dirty="0" smtClean="0">
                <a:latin typeface="Trebuchet MS" panose="020B0603020202020204" pitchFamily="34" charset="0"/>
              </a:rPr>
              <a:t> activity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b="1" dirty="0" smtClean="0">
                <a:latin typeface="Trebuchet MS" panose="020B0603020202020204" pitchFamily="34" charset="0"/>
              </a:rPr>
              <a:t>ACE inhibition activity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b="1" dirty="0" err="1" smtClean="0">
                <a:latin typeface="Trebuchet MS" panose="020B0603020202020204" pitchFamily="34" charset="0"/>
              </a:rPr>
              <a:t>Antiproliferative</a:t>
            </a:r>
            <a:r>
              <a:rPr lang="en-US" sz="1300" b="1" dirty="0" smtClean="0">
                <a:latin typeface="Trebuchet MS" panose="020B0603020202020204" pitchFamily="34" charset="0"/>
              </a:rPr>
              <a:t> activity </a:t>
            </a:r>
            <a:endParaRPr lang="sr-Latn-RS" sz="1300" b="1" dirty="0">
              <a:latin typeface="Trebuchet MS" panose="020B0603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414588" y="3284984"/>
            <a:ext cx="2448000" cy="368766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bg1"/>
                </a:solidFill>
                <a:latin typeface="Trebuchet MS" pitchFamily="34" charset="0"/>
              </a:rPr>
              <a:t>Subcritical water extraction</a:t>
            </a:r>
            <a:endParaRPr lang="sr-Latn-RS" sz="1300" dirty="0">
              <a:solidFill>
                <a:schemeClr val="bg1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941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26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Farmaceut1</dc:creator>
  <cp:lastModifiedBy>Farmaceut1</cp:lastModifiedBy>
  <cp:revision>5</cp:revision>
  <dcterms:created xsi:type="dcterms:W3CDTF">2017-07-31T10:46:06Z</dcterms:created>
  <dcterms:modified xsi:type="dcterms:W3CDTF">2017-11-08T09:56:13Z</dcterms:modified>
</cp:coreProperties>
</file>