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E7D12-59A9-44EA-BCCE-65569D75E6BF}" type="datetimeFigureOut">
              <a:rPr lang="en-US" smtClean="0"/>
              <a:t>11/10/2018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96AA-85A0-4C70-B454-160FDEBB52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E7D12-59A9-44EA-BCCE-65569D75E6BF}" type="datetimeFigureOut">
              <a:rPr lang="en-US" smtClean="0"/>
              <a:t>11/10/2018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96AA-85A0-4C70-B454-160FDEBB52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E7D12-59A9-44EA-BCCE-65569D75E6BF}" type="datetimeFigureOut">
              <a:rPr lang="en-US" smtClean="0"/>
              <a:t>11/10/2018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96AA-85A0-4C70-B454-160FDEBB52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E7D12-59A9-44EA-BCCE-65569D75E6BF}" type="datetimeFigureOut">
              <a:rPr lang="en-US" smtClean="0"/>
              <a:t>11/10/2018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96AA-85A0-4C70-B454-160FDEBB52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E7D12-59A9-44EA-BCCE-65569D75E6BF}" type="datetimeFigureOut">
              <a:rPr lang="en-US" smtClean="0"/>
              <a:t>11/10/2018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96AA-85A0-4C70-B454-160FDEBB52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E7D12-59A9-44EA-BCCE-65569D75E6BF}" type="datetimeFigureOut">
              <a:rPr lang="en-US" smtClean="0"/>
              <a:t>11/10/2018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96AA-85A0-4C70-B454-160FDEBB52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E7D12-59A9-44EA-BCCE-65569D75E6BF}" type="datetimeFigureOut">
              <a:rPr lang="en-US" smtClean="0"/>
              <a:t>11/10/2018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96AA-85A0-4C70-B454-160FDEBB52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E7D12-59A9-44EA-BCCE-65569D75E6BF}" type="datetimeFigureOut">
              <a:rPr lang="en-US" smtClean="0"/>
              <a:t>11/10/2018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96AA-85A0-4C70-B454-160FDEBB52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E7D12-59A9-44EA-BCCE-65569D75E6BF}" type="datetimeFigureOut">
              <a:rPr lang="en-US" smtClean="0"/>
              <a:t>11/10/2018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96AA-85A0-4C70-B454-160FDEBB52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E7D12-59A9-44EA-BCCE-65569D75E6BF}" type="datetimeFigureOut">
              <a:rPr lang="en-US" smtClean="0"/>
              <a:t>11/10/2018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96AA-85A0-4C70-B454-160FDEBB52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E7D12-59A9-44EA-BCCE-65569D75E6BF}" type="datetimeFigureOut">
              <a:rPr lang="en-US" smtClean="0"/>
              <a:t>11/10/2018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96AA-85A0-4C70-B454-160FDEBB52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E7D12-59A9-44EA-BCCE-65569D75E6BF}" type="datetimeFigureOut">
              <a:rPr lang="en-US" smtClean="0"/>
              <a:t>11/10/2018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896AA-85A0-4C70-B454-160FDEBB52E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990600"/>
            <a:ext cx="6858000" cy="198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295400"/>
            <a:ext cx="731520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914400"/>
            <a:ext cx="7315200" cy="38489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685800"/>
            <a:ext cx="6629400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/>
          <a:stretch>
            <a:fillRect/>
          </a:stretch>
        </p:blipFill>
        <p:spPr bwMode="auto">
          <a:xfrm>
            <a:off x="2961964" y="2636874"/>
            <a:ext cx="4353236" cy="2392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447800"/>
            <a:ext cx="7086600" cy="32890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LENOPVO\AppData\Local\Microsoft\Windows\Temporary Internet Files\Content.Word\Graph01.t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533400"/>
            <a:ext cx="6248400" cy="4230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914400" y="1524000"/>
            <a:ext cx="7010400" cy="29735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0</Words>
  <Application>Microsoft Office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LENOPVO</dc:creator>
  <cp:lastModifiedBy>LENOPVO</cp:lastModifiedBy>
  <cp:revision>4</cp:revision>
  <dcterms:created xsi:type="dcterms:W3CDTF">2018-11-10T10:44:09Z</dcterms:created>
  <dcterms:modified xsi:type="dcterms:W3CDTF">2018-11-10T11:14:32Z</dcterms:modified>
</cp:coreProperties>
</file>