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9"/>
    <p:restoredTop sz="92790"/>
  </p:normalViewPr>
  <p:slideViewPr>
    <p:cSldViewPr snapToGrid="0" snapToObjects="1">
      <p:cViewPr>
        <p:scale>
          <a:sx n="100" d="100"/>
          <a:sy n="100" d="100"/>
        </p:scale>
        <p:origin x="312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F7EC9-1700-9649-AD9B-491326F7790E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7C95E-ED48-7644-BA03-7B8386C24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873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55EB-7E2B-C14B-A3B3-9198724001B8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9D9-7982-3940-9DFD-030988EFA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619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55EB-7E2B-C14B-A3B3-9198724001B8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9D9-7982-3940-9DFD-030988EFA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996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55EB-7E2B-C14B-A3B3-9198724001B8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9D9-7982-3940-9DFD-030988EFA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596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55EB-7E2B-C14B-A3B3-9198724001B8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9D9-7982-3940-9DFD-030988EFA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226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55EB-7E2B-C14B-A3B3-9198724001B8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9D9-7982-3940-9DFD-030988EFA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997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55EB-7E2B-C14B-A3B3-9198724001B8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9D9-7982-3940-9DFD-030988EFA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610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55EB-7E2B-C14B-A3B3-9198724001B8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9D9-7982-3940-9DFD-030988EFA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362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55EB-7E2B-C14B-A3B3-9198724001B8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9D9-7982-3940-9DFD-030988EFA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14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55EB-7E2B-C14B-A3B3-9198724001B8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9D9-7982-3940-9DFD-030988EFA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77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55EB-7E2B-C14B-A3B3-9198724001B8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9D9-7982-3940-9DFD-030988EFA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205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55EB-7E2B-C14B-A3B3-9198724001B8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69D9-7982-3940-9DFD-030988EFA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504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E55EB-7E2B-C14B-A3B3-9198724001B8}" type="datetimeFigureOut">
              <a:rPr lang="en-US" smtClean="0"/>
              <a:pPr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869D9-7982-3940-9DFD-030988EFA9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891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1961743" y="1951887"/>
            <a:ext cx="2340000" cy="1569588"/>
            <a:chOff x="1961743" y="1306286"/>
            <a:chExt cx="4339606" cy="2910840"/>
          </a:xfrm>
        </p:grpSpPr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>
              <a:off x="1961743" y="1306286"/>
              <a:ext cx="4339606" cy="2910840"/>
              <a:chOff x="400034" y="1363861"/>
              <a:chExt cx="4339606" cy="291084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846329" y="1924028"/>
                <a:ext cx="3739545" cy="1851015"/>
                <a:chOff x="854072" y="1922684"/>
                <a:chExt cx="3926014" cy="1812570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9926" t="1278" r="21719" b="14885"/>
                <a:stretch/>
              </p:blipFill>
              <p:spPr>
                <a:xfrm>
                  <a:off x="2314900" y="1922684"/>
                  <a:ext cx="481685" cy="612646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/>
                <p:nvPr/>
              </p:nvPicPr>
              <p:blipFill rotWithShape="1">
                <a:blip r:embed="rId3"/>
                <a:srcRect l="10345" t="6258" r="56845" b="21458"/>
                <a:stretch/>
              </p:blipFill>
              <p:spPr bwMode="auto">
                <a:xfrm>
                  <a:off x="854072" y="2507133"/>
                  <a:ext cx="858665" cy="74217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3353391" y="2628406"/>
                  <a:ext cx="1426695" cy="530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50" b="1" dirty="0" smtClean="0">
                      <a:latin typeface="Abadi MT Condensed Extra Bold"/>
                      <a:ea typeface="Abadi MT Condensed Extra Bold" charset="0"/>
                      <a:cs typeface="Arial" pitchFamily="34" charset="0"/>
                    </a:rPr>
                    <a:t>REACTION</a:t>
                  </a:r>
                </a:p>
                <a:p>
                  <a:r>
                    <a:rPr lang="en-US" sz="650" b="1" dirty="0" smtClean="0">
                      <a:latin typeface="Abadi MT Condensed Extra Bold"/>
                      <a:ea typeface="Abadi MT Condensed Extra Bold" charset="0"/>
                      <a:cs typeface="Arial" pitchFamily="34" charset="0"/>
                    </a:rPr>
                    <a:t>MONITORING</a:t>
                  </a:r>
                  <a:endParaRPr lang="en-US" sz="650" b="1" dirty="0">
                    <a:latin typeface="Abadi MT Condensed Extra Bold"/>
                    <a:ea typeface="Abadi MT Condensed Extra Bold" charset="0"/>
                    <a:cs typeface="Arial" pitchFamily="34" charset="0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 rot="921625">
                  <a:off x="1849222" y="2668641"/>
                  <a:ext cx="471124" cy="404586"/>
                  <a:chOff x="7272250" y="4003321"/>
                  <a:chExt cx="1640018" cy="771988"/>
                </a:xfrm>
              </p:grpSpPr>
              <p:sp>
                <p:nvSpPr>
                  <p:cNvPr id="10" name="Curved Left Arrow 9"/>
                  <p:cNvSpPr/>
                  <p:nvPr/>
                </p:nvSpPr>
                <p:spPr>
                  <a:xfrm rot="14748289" flipH="1">
                    <a:off x="7794827" y="3480744"/>
                    <a:ext cx="395339" cy="1440493"/>
                  </a:xfrm>
                  <a:prstGeom prst="curvedLeftArrow">
                    <a:avLst>
                      <a:gd name="adj1" fmla="val 21730"/>
                      <a:gd name="adj2" fmla="val 55547"/>
                      <a:gd name="adj3" fmla="val 25000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" name="Curved Left Arrow 10"/>
                  <p:cNvSpPr/>
                  <p:nvPr/>
                </p:nvSpPr>
                <p:spPr>
                  <a:xfrm rot="15761652" flipH="1">
                    <a:off x="8012599" y="3875640"/>
                    <a:ext cx="358845" cy="1440493"/>
                  </a:xfrm>
                  <a:prstGeom prst="curvedLeftArrow">
                    <a:avLst>
                      <a:gd name="adj1" fmla="val 21730"/>
                      <a:gd name="adj2" fmla="val 55547"/>
                      <a:gd name="adj3" fmla="val 25000"/>
                    </a:avLst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scene3d>
                    <a:camera prst="orthographicFront">
                      <a:rot lat="0" lon="114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1862682" y="3362638"/>
                  <a:ext cx="1490709" cy="372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a:bodyPr>
                <a:lstStyle/>
                <a:p>
                  <a:pPr algn="ctr">
                    <a:lnSpc>
                      <a:spcPts val="100"/>
                    </a:lnSpc>
                  </a:pPr>
                  <a:r>
                    <a:rPr lang="en-US" sz="1200" b="1" dirty="0" smtClean="0">
                      <a:solidFill>
                        <a:srgbClr val="FF0000"/>
                      </a:solidFill>
                      <a:latin typeface="Abadi MT Condensed Extra Bold" charset="0"/>
                      <a:ea typeface="Abadi MT Condensed Extra Bold" charset="0"/>
                      <a:cs typeface="Abadi MT Condensed Extra Bold" charset="0"/>
                    </a:rPr>
                    <a:t>PCA</a:t>
                  </a:r>
                </a:p>
                <a:p>
                  <a:r>
                    <a:rPr lang="en-US" sz="650" b="1" dirty="0" err="1" smtClean="0">
                      <a:solidFill>
                        <a:srgbClr val="FF0000"/>
                      </a:solidFill>
                      <a:latin typeface="Abadi MT Condensed Extra Bold" charset="0"/>
                      <a:ea typeface="Abadi MT Condensed Extra Bold" charset="0"/>
                      <a:cs typeface="Abadi MT Condensed Extra Bold" charset="0"/>
                    </a:rPr>
                    <a:t>Chemometrics</a:t>
                  </a:r>
                  <a:endParaRPr lang="en-US" sz="650" b="1" dirty="0">
                    <a:solidFill>
                      <a:srgbClr val="FF0000"/>
                    </a:solidFill>
                    <a:latin typeface="Abadi MT Condensed Extra Bold" charset="0"/>
                    <a:ea typeface="Abadi MT Condensed Extra Bold" charset="0"/>
                    <a:cs typeface="Abadi MT Condensed Extra Bold" charset="0"/>
                  </a:endParaRPr>
                </a:p>
              </p:txBody>
            </p:sp>
          </p:grpSp>
          <p:sp>
            <p:nvSpPr>
              <p:cNvPr id="22" name="Oval 21"/>
              <p:cNvSpPr/>
              <p:nvPr/>
            </p:nvSpPr>
            <p:spPr>
              <a:xfrm>
                <a:off x="400034" y="1363861"/>
                <a:ext cx="4339606" cy="291084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ight Arrow 23"/>
            <p:cNvSpPr/>
            <p:nvPr/>
          </p:nvSpPr>
          <p:spPr>
            <a:xfrm>
              <a:off x="4459457" y="3336949"/>
              <a:ext cx="389204" cy="2350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sz="16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478" y="1975226"/>
              <a:ext cx="586885" cy="616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Image result for check mark bo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923" y="3029143"/>
              <a:ext cx="684113" cy="6933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ight Arrow 17"/>
          <p:cNvSpPr/>
          <p:nvPr/>
        </p:nvSpPr>
        <p:spPr>
          <a:xfrm>
            <a:off x="3308559" y="2449018"/>
            <a:ext cx="209866" cy="126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600" dirty="0"/>
          </a:p>
        </p:txBody>
      </p:sp>
    </p:spTree>
    <p:extLst>
      <p:ext uri="{BB962C8B-B14F-4D97-AF65-F5344CB8AC3E}">
        <p14:creationId xmlns="" xmlns:p14="http://schemas.microsoft.com/office/powerpoint/2010/main" val="1194997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Ermal Hetemi</dc:creator>
  <cp:lastModifiedBy>Dardan</cp:lastModifiedBy>
  <cp:revision>8</cp:revision>
  <dcterms:created xsi:type="dcterms:W3CDTF">2017-02-03T11:26:48Z</dcterms:created>
  <dcterms:modified xsi:type="dcterms:W3CDTF">2017-02-06T19:57:09Z</dcterms:modified>
</cp:coreProperties>
</file>