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254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255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381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7983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69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713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6163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676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867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3747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6008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1EBD9-026F-4904-8903-40668CED331C}" type="datetimeFigureOut">
              <a:rPr lang="en-ZA" smtClean="0"/>
              <a:t>2016/02/25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D03BC-777C-4380-B9B9-984F0C98CBD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17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511337" y="1776544"/>
            <a:ext cx="4001289" cy="3917674"/>
            <a:chOff x="3511338" y="1776544"/>
            <a:chExt cx="3119625" cy="3232657"/>
          </a:xfrm>
        </p:grpSpPr>
        <p:pic>
          <p:nvPicPr>
            <p:cNvPr id="4" name="Picture 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9509" y="2755201"/>
              <a:ext cx="840491" cy="840101"/>
            </a:xfrm>
            <a:prstGeom prst="rect">
              <a:avLst/>
            </a:prstGeom>
          </p:spPr>
        </p:pic>
        <p:pic>
          <p:nvPicPr>
            <p:cNvPr id="5" name="Picture 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491" y="2755201"/>
              <a:ext cx="854882" cy="898938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>
              <a:off x="4666112" y="3655715"/>
              <a:ext cx="407659" cy="775104"/>
              <a:chOff x="1450254" y="2337747"/>
              <a:chExt cx="398534" cy="826812"/>
            </a:xfrm>
          </p:grpSpPr>
          <p:sp>
            <p:nvSpPr>
              <p:cNvPr id="6" name="Flowchart: Magnetic Disk 5"/>
              <p:cNvSpPr/>
              <p:nvPr/>
            </p:nvSpPr>
            <p:spPr>
              <a:xfrm>
                <a:off x="1450254" y="2337747"/>
                <a:ext cx="398534" cy="380420"/>
              </a:xfrm>
              <a:prstGeom prst="flowChartMagneticDisk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sp>
            <p:nvSpPr>
              <p:cNvPr id="8" name="Flowchart: Magnetic Disk 7"/>
              <p:cNvSpPr/>
              <p:nvPr/>
            </p:nvSpPr>
            <p:spPr>
              <a:xfrm>
                <a:off x="1450254" y="2551911"/>
                <a:ext cx="398534" cy="612648"/>
              </a:xfrm>
              <a:prstGeom prst="flowChartMagneticDisk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733166" y="3663758"/>
              <a:ext cx="407661" cy="727698"/>
              <a:chOff x="1046634" y="2358529"/>
              <a:chExt cx="398536" cy="776243"/>
            </a:xfrm>
            <a:solidFill>
              <a:schemeClr val="bg1"/>
            </a:solidFill>
          </p:grpSpPr>
          <p:sp>
            <p:nvSpPr>
              <p:cNvPr id="11" name="Flowchart: Magnetic Disk 10"/>
              <p:cNvSpPr/>
              <p:nvPr/>
            </p:nvSpPr>
            <p:spPr>
              <a:xfrm>
                <a:off x="1046634" y="2358529"/>
                <a:ext cx="398534" cy="380420"/>
              </a:xfrm>
              <a:prstGeom prst="flowChartMagneticDisk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sp>
            <p:nvSpPr>
              <p:cNvPr id="12" name="Flowchart: Magnetic Disk 11"/>
              <p:cNvSpPr/>
              <p:nvPr/>
            </p:nvSpPr>
            <p:spPr>
              <a:xfrm>
                <a:off x="1046636" y="2522124"/>
                <a:ext cx="398534" cy="612648"/>
              </a:xfrm>
              <a:prstGeom prst="flowChartMagneticDisk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638885" y="3674588"/>
              <a:ext cx="407659" cy="698475"/>
              <a:chOff x="1855503" y="2388316"/>
              <a:chExt cx="398534" cy="745070"/>
            </a:xfrm>
          </p:grpSpPr>
          <p:sp>
            <p:nvSpPr>
              <p:cNvPr id="14" name="Flowchart: Magnetic Disk 13"/>
              <p:cNvSpPr/>
              <p:nvPr/>
            </p:nvSpPr>
            <p:spPr>
              <a:xfrm>
                <a:off x="1855503" y="2388316"/>
                <a:ext cx="398534" cy="380420"/>
              </a:xfrm>
              <a:prstGeom prst="flowChartMagneticDisk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sp>
            <p:nvSpPr>
              <p:cNvPr id="15" name="Flowchart: Magnetic Disk 14"/>
              <p:cNvSpPr/>
              <p:nvPr/>
            </p:nvSpPr>
            <p:spPr>
              <a:xfrm>
                <a:off x="1855503" y="2520738"/>
                <a:ext cx="398534" cy="612648"/>
              </a:xfrm>
              <a:prstGeom prst="flowChartMagneticDisk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</p:grpSp>
        <p:cxnSp>
          <p:nvCxnSpPr>
            <p:cNvPr id="17" name="Straight Arrow Connector 16"/>
            <p:cNvCxnSpPr/>
            <p:nvPr/>
          </p:nvCxnSpPr>
          <p:spPr>
            <a:xfrm flipH="1">
              <a:off x="4053408" y="4138979"/>
              <a:ext cx="9361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4779115" y="4143652"/>
              <a:ext cx="95201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urved Connector 20"/>
            <p:cNvCxnSpPr/>
            <p:nvPr/>
          </p:nvCxnSpPr>
          <p:spPr>
            <a:xfrm rot="5400000">
              <a:off x="4937184" y="3472720"/>
              <a:ext cx="350679" cy="288454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urved Connector 22"/>
            <p:cNvCxnSpPr/>
            <p:nvPr/>
          </p:nvCxnSpPr>
          <p:spPr>
            <a:xfrm rot="16200000" flipH="1">
              <a:off x="4447498" y="3403516"/>
              <a:ext cx="401173" cy="379942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799124" y="2545427"/>
              <a:ext cx="444688" cy="2308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TiO</a:t>
              </a:r>
              <a:r>
                <a:rPr lang="en-US" sz="10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ZA" sz="10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069927" y="2540236"/>
              <a:ext cx="1205513" cy="2308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C/S/Fe-doped TiO</a:t>
              </a:r>
              <a:r>
                <a:rPr lang="en-US" sz="10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ZA" sz="10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370384" y="4405971"/>
              <a:ext cx="93968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Dye solution</a:t>
              </a:r>
              <a:endParaRPr lang="en-ZA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357191" y="4020387"/>
              <a:ext cx="1273772" cy="722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 smtClean="0"/>
            </a:p>
            <a:p>
              <a:endPara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Degraded dye using</a:t>
              </a:r>
            </a:p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C/S/Fe-TiO</a:t>
              </a:r>
              <a:r>
                <a:rPr lang="en-US" sz="10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ZA" sz="10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11338" y="4332093"/>
              <a:ext cx="994183" cy="67710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Non-degraded</a:t>
              </a:r>
            </a:p>
            <a:p>
              <a:r>
                <a:rPr lang="en-US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dye using TiO</a:t>
              </a:r>
              <a:r>
                <a:rPr lang="en-US" sz="10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  <a:p>
              <a:endParaRPr lang="en-ZA" dirty="0"/>
            </a:p>
          </p:txBody>
        </p:sp>
        <p:sp>
          <p:nvSpPr>
            <p:cNvPr id="3" name="Explosion 1 2"/>
            <p:cNvSpPr/>
            <p:nvPr/>
          </p:nvSpPr>
          <p:spPr>
            <a:xfrm>
              <a:off x="4276426" y="1776544"/>
              <a:ext cx="914400" cy="914400"/>
            </a:xfrm>
            <a:prstGeom prst="irregularSeal1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048453" y="1880754"/>
              <a:ext cx="61747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Sunlight</a:t>
              </a:r>
              <a:endParaRPr lang="en-ZA" sz="1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823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4920" y="2566555"/>
            <a:ext cx="3163677" cy="243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26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17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</vt:vector>
  </TitlesOfParts>
  <Company>University of Johannesburg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Anku, William</dc:creator>
  <cp:lastModifiedBy>Anku, William</cp:lastModifiedBy>
  <cp:revision>14</cp:revision>
  <dcterms:created xsi:type="dcterms:W3CDTF">2016-01-25T08:35:28Z</dcterms:created>
  <dcterms:modified xsi:type="dcterms:W3CDTF">2016-02-25T14:32:18Z</dcterms:modified>
</cp:coreProperties>
</file>